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</p:sldMasterIdLst>
  <p:notesMasterIdLst>
    <p:notesMasterId r:id="rId5"/>
  </p:notesMasterIdLst>
  <p:sldIdLst>
    <p:sldId id="256" r:id="rId4"/>
    <p:sldId id="258" r:id="rId6"/>
    <p:sldId id="2721" r:id="rId7"/>
    <p:sldId id="2722" r:id="rId8"/>
    <p:sldId id="2723" r:id="rId9"/>
    <p:sldId id="2729" r:id="rId10"/>
    <p:sldId id="2726" r:id="rId11"/>
    <p:sldId id="2727" r:id="rId12"/>
    <p:sldId id="2728" r:id="rId13"/>
    <p:sldId id="2724" r:id="rId14"/>
    <p:sldId id="2725" r:id="rId15"/>
    <p:sldId id="2730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CA0F5-9C1C-4321-8084-D99CE521AD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C85D5-0F2D-45C2-B3A7-67CAE92911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D437-9718-495E-A1BE-E287D4F20F3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0567-2613-4EA3-898B-5D1DFED398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D437-9718-495E-A1BE-E287D4F20F3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0567-2613-4EA3-898B-5D1DFED398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0D437-9718-495E-A1BE-E287D4F20F3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0567-2613-4EA3-898B-5D1DFED3980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0D437-9718-495E-A1BE-E287D4F20F3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0567-2613-4EA3-898B-5D1DFED3980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ECECEC"/>
              </a:clrFrom>
              <a:clrTo>
                <a:srgbClr val="ECECE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100" y="1123583"/>
            <a:ext cx="7239000" cy="483181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993140" y="1679575"/>
            <a:ext cx="9822180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spc="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经典综艺体简" panose="02010609000101010101" pitchFamily="49" charset="-122"/>
                <a:sym typeface="Calibri" panose="020F0502020204030204" pitchFamily="34" charset="0"/>
              </a:rPr>
              <a:t>TensorFlow</a:t>
            </a:r>
            <a:r>
              <a:rPr lang="zh-CN" altLang="en-US" sz="6000" spc="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经典综艺体简" panose="02010609000101010101" pitchFamily="49" charset="-122"/>
                <a:sym typeface="Calibri" panose="020F0502020204030204" pitchFamily="34" charset="0"/>
              </a:rPr>
              <a:t>准备报告</a:t>
            </a:r>
            <a:r>
              <a:rPr lang="en-US" altLang="zh-CN" sz="6000" spc="6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经典综艺体简" panose="02010609000101010101" pitchFamily="49" charset="-122"/>
                <a:sym typeface="Calibri" panose="020F0502020204030204" pitchFamily="34" charset="0"/>
              </a:rPr>
              <a:t>1.0</a:t>
            </a:r>
            <a:endParaRPr lang="en-US" altLang="zh-CN" sz="6000" spc="600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经典综艺体简" panose="02010609000101010101" pitchFamily="49" charset="-122"/>
              <a:sym typeface="Calibri" panose="020F050202020403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83297" y="4142465"/>
            <a:ext cx="6141427" cy="43088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100" dirty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ea typeface="Microsoft YaHei" panose="020B0503020204020204" pitchFamily="34" charset="-122"/>
                <a:sym typeface="Calibri" panose="020F0502020204030204" pitchFamily="34" charset="0"/>
              </a:rPr>
              <a:t>The user can demonstrate on a projector or computer, or print the presentation and make it into a film to be used in a wider field The user can demonstrate</a:t>
            </a:r>
            <a:endParaRPr lang="en-US" altLang="zh-CN" sz="11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ea typeface="Microsoft YaHei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 rot="5400000">
            <a:off x="-1331899" y="3170222"/>
            <a:ext cx="3181352" cy="517557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经典综艺体简" panose="02010609000101010101" pitchFamily="49" charset="-122"/>
                <a:sym typeface="Calibri" panose="020F0502020204030204" pitchFamily="34" charset="0"/>
              </a:rPr>
              <a:t>SYUDY DESIGN</a:t>
            </a:r>
            <a:endParaRPr kumimoji="0" lang="en-US" altLang="zh-CN" sz="1800" b="0" i="0" u="none" strike="noStrike" kern="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经典综艺体简" panose="02010609000101010101" pitchFamily="49" charset="-122"/>
              <a:sym typeface="Calibri" panose="020F050202020403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295400" y="4646295"/>
            <a:ext cx="2354580" cy="52197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/>
              <a:t>汇报人：马超</a:t>
            </a:r>
            <a:endParaRPr lang="zh-CN" altLang="en-US" sz="2800" dirty="0"/>
          </a:p>
        </p:txBody>
      </p:sp>
      <p:sp>
        <p:nvSpPr>
          <p:cNvPr id="15" name="文本框 14"/>
          <p:cNvSpPr txBox="1"/>
          <p:nvPr/>
        </p:nvSpPr>
        <p:spPr>
          <a:xfrm>
            <a:off x="4871720" y="4646295"/>
            <a:ext cx="3197225" cy="521970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>
                <a:solidFill>
                  <a:schemeClr val="bg1"/>
                </a:solidFill>
              </a:rPr>
              <a:t>日期：</a:t>
            </a:r>
            <a:r>
              <a:rPr lang="en-US" altLang="zh-CN" sz="2800" dirty="0">
                <a:solidFill>
                  <a:schemeClr val="bg1"/>
                </a:solidFill>
              </a:rPr>
              <a:t>2020.2.22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1295400" y="3948118"/>
            <a:ext cx="60293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6395" y="354965"/>
            <a:ext cx="57289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/>
              <a:t>2.2.1 </a:t>
            </a:r>
            <a:r>
              <a:rPr lang="zh-CN" altLang="en-US" sz="2400" b="1"/>
              <a:t>conda install tensorflow 报错</a:t>
            </a:r>
            <a:endParaRPr lang="en-US" altLang="zh-CN" sz="2400" b="1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8085" y="1322070"/>
            <a:ext cx="8785860" cy="144208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19175" y="2848610"/>
            <a:ext cx="91243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/>
              <a:t>1</a:t>
            </a:r>
            <a:r>
              <a:rPr lang="zh-CN" altLang="en-US" sz="2000"/>
              <a:t>）</a:t>
            </a:r>
            <a:r>
              <a:rPr lang="zh-CN" altLang="en-US" sz="2000"/>
              <a:t>在用conda安装包的时候下载包的长度不够导致安装包不成功。原因一般是在下载的时候速度较慢，导致下载timeout而终止。</a:t>
            </a:r>
            <a:endParaRPr lang="zh-CN" altLang="en-US" sz="2000"/>
          </a:p>
        </p:txBody>
      </p:sp>
      <p:sp>
        <p:nvSpPr>
          <p:cNvPr id="6" name="文本框 5"/>
          <p:cNvSpPr txBox="1"/>
          <p:nvPr/>
        </p:nvSpPr>
        <p:spPr>
          <a:xfrm>
            <a:off x="1019175" y="3775075"/>
            <a:ext cx="848042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solidFill>
                  <a:srgbClr val="FF0000"/>
                </a:solidFill>
                <a:sym typeface="+mn-ea"/>
              </a:rPr>
              <a:t>solution 1</a:t>
            </a:r>
            <a:endParaRPr lang="en-US" altLang="zh-CN" sz="2000" b="1">
              <a:solidFill>
                <a:srgbClr val="FF0000"/>
              </a:solidFill>
              <a:sym typeface="+mn-ea"/>
            </a:endParaRPr>
          </a:p>
          <a:p>
            <a:r>
              <a:rPr lang="zh-CN" altLang="en-US" sz="2000"/>
              <a:t>      设置额外的源，直接从速度快的源进行下载。（清华源的添加方式</a:t>
            </a:r>
            <a:r>
              <a:rPr lang="zh-CN" altLang="en-US" sz="2000">
                <a:sym typeface="+mn-ea"/>
              </a:rPr>
              <a:t>https://mirror.tuna.tsinghua.edu.cn/help/anaconda/</a:t>
            </a:r>
            <a:r>
              <a:rPr lang="zh-CN" altLang="en-US" sz="2000"/>
              <a:t>）</a:t>
            </a:r>
            <a:endParaRPr lang="zh-CN" altLang="en-US" sz="2000"/>
          </a:p>
          <a:p>
            <a:r>
              <a:rPr lang="zh-CN" altLang="en-US" sz="2000"/>
              <a:t>再然后再运行安装命令</a:t>
            </a:r>
            <a:r>
              <a:rPr lang="zh-CN" altLang="en-US" sz="2000">
                <a:solidFill>
                  <a:srgbClr val="FF0000"/>
                </a:solidFill>
              </a:rPr>
              <a:t>conda install</a:t>
            </a:r>
            <a:r>
              <a:rPr lang="zh-CN" altLang="en-US" sz="2000"/>
              <a:t>包即可。</a:t>
            </a:r>
            <a:endParaRPr lang="zh-CN" altLang="en-US" sz="2000"/>
          </a:p>
          <a:p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842010" y="953770"/>
            <a:ext cx="13385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b="1">
                <a:solidFill>
                  <a:srgbClr val="FF0000"/>
                </a:solidFill>
                <a:sym typeface="+mn-ea"/>
              </a:rPr>
              <a:t>quastion 1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3785" y="382270"/>
            <a:ext cx="1004443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solidFill>
                  <a:srgbClr val="FF0000"/>
                </a:solidFill>
                <a:sym typeface="+mn-ea"/>
              </a:rPr>
              <a:t>solution 2</a:t>
            </a:r>
            <a:endParaRPr lang="zh-CN" altLang="en-US" sz="2000" b="1"/>
          </a:p>
          <a:p>
            <a:r>
              <a:rPr lang="zh-CN" altLang="en-US" sz="2000"/>
              <a:t>      设置conda下载的timeout，然后再进行尝试，如果时长不够可以再设置大一点。</a:t>
            </a:r>
            <a:endParaRPr lang="zh-CN" altLang="en-US" sz="2000"/>
          </a:p>
          <a:p>
            <a:r>
              <a:rPr lang="zh-CN" altLang="en-US" sz="2000">
                <a:solidFill>
                  <a:srgbClr val="FF0000"/>
                </a:solidFill>
              </a:rPr>
              <a:t>conda config --set remote_read_timeout_secs 600.0</a:t>
            </a:r>
            <a:endParaRPr lang="zh-CN" altLang="en-US" sz="2000">
              <a:solidFill>
                <a:srgbClr val="FF0000"/>
              </a:solidFill>
            </a:endParaRPr>
          </a:p>
          <a:p>
            <a:r>
              <a:rPr lang="zh-CN" altLang="en-US" sz="2000"/>
              <a:t>然后运行安装命令conda install 包即可。</a:t>
            </a:r>
            <a:endParaRPr lang="zh-CN" altLang="en-US" sz="2000"/>
          </a:p>
          <a:p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1073785" y="2158365"/>
            <a:ext cx="9670415" cy="2461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solidFill>
                  <a:srgbClr val="FF0000"/>
                </a:solidFill>
                <a:sym typeface="+mn-ea"/>
              </a:rPr>
              <a:t>solution 3</a:t>
            </a:r>
            <a:endParaRPr lang="zh-CN" altLang="en-US" sz="2000"/>
          </a:p>
          <a:p>
            <a:r>
              <a:rPr lang="zh-CN" altLang="en-US" sz="2000"/>
              <a:t>        从conda的源下载好要安装的包，直接采用本地安装的方式。下载的url再出错的地方有提示：</a:t>
            </a:r>
            <a:endParaRPr lang="zh-CN" altLang="en-US" sz="2000"/>
          </a:p>
          <a:p>
            <a:r>
              <a:rPr lang="zh-CN" altLang="en-US">
                <a:solidFill>
                  <a:srgbClr val="FF0000"/>
                </a:solidFill>
              </a:rPr>
              <a:t>url: https://repo.anaconda.com/pkgs/main/linux-64/cudnn-7.0.5-cuda8.0_0.tar.bz2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conda install --offline ./cudnn-7.0.5-cuda8.0_0.tar.bz2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 sz="2000"/>
          </a:p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287395" y="1693545"/>
            <a:ext cx="598297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5400" b="1"/>
              <a:t>持续更新</a:t>
            </a:r>
            <a:r>
              <a:rPr lang="en-US" altLang="zh-CN" sz="5400" b="1"/>
              <a:t>ing</a:t>
            </a:r>
            <a:endParaRPr lang="zh-CN" altLang="en-US" sz="5400" b="1"/>
          </a:p>
          <a:p>
            <a:pPr algn="ctr"/>
            <a:endParaRPr lang="en-US" altLang="zh-CN" sz="5400" b="1"/>
          </a:p>
          <a:p>
            <a:pPr algn="ctr"/>
            <a:r>
              <a:rPr lang="en-US" altLang="zh-CN" sz="5400" b="1"/>
              <a:t>Thanks</a:t>
            </a:r>
            <a:endParaRPr lang="en-US" altLang="zh-CN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8595" y="134620"/>
            <a:ext cx="37522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/>
              <a:t>1.</a:t>
            </a:r>
            <a:r>
              <a:rPr lang="zh-CN" altLang="en-US" sz="3600" b="1"/>
              <a:t>anaconda 安装</a:t>
            </a:r>
            <a:endParaRPr lang="zh-CN" altLang="en-US" sz="3600" b="1"/>
          </a:p>
        </p:txBody>
      </p:sp>
      <p:sp>
        <p:nvSpPr>
          <p:cNvPr id="6" name="文本框 5"/>
          <p:cNvSpPr txBox="1"/>
          <p:nvPr/>
        </p:nvSpPr>
        <p:spPr>
          <a:xfrm>
            <a:off x="5207000" y="3268980"/>
            <a:ext cx="625348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400"/>
              <a:t>安装</a:t>
            </a:r>
            <a:r>
              <a:rPr lang="en-US" altLang="zh-CN" sz="2400"/>
              <a:t>anaconda</a:t>
            </a:r>
            <a:r>
              <a:rPr lang="zh-CN" altLang="en-US" sz="2400"/>
              <a:t>时一般要把第一个</a:t>
            </a:r>
            <a:r>
              <a:rPr lang="en-US" altLang="zh-CN" sz="2400"/>
              <a:t>“</a:t>
            </a:r>
            <a:r>
              <a:rPr lang="zh-CN" altLang="en-US" sz="2400"/>
              <a:t>是否写入安装目录到环境变量</a:t>
            </a:r>
            <a:r>
              <a:rPr lang="en-US" altLang="zh-CN" sz="2400"/>
              <a:t>”</a:t>
            </a:r>
            <a:r>
              <a:rPr lang="zh-CN" altLang="en-US" sz="2400"/>
              <a:t>选中，这样才能保证在cmd的任意路径下使用conda命令，若是</a:t>
            </a:r>
            <a:r>
              <a:rPr lang="zh-CN" altLang="en-US" sz="2400">
                <a:sym typeface="+mn-ea"/>
              </a:rPr>
              <a:t>选中后变红（如果多次安装时，如果勾选上面这一项，就会顺着以前的路径找到以前的安装删除的残留，所以，可以尝试换个位置），则需要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手动添加环境变量配置</a:t>
            </a:r>
            <a:endParaRPr lang="zh-CN" altLang="en-US" sz="2400">
              <a:solidFill>
                <a:srgbClr val="FF0000"/>
              </a:solidFill>
            </a:endParaRPr>
          </a:p>
          <a:p>
            <a:endParaRPr lang="zh-CN" altLang="en-US" sz="24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3210" y="1512570"/>
            <a:ext cx="4524375" cy="349948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83210" y="779780"/>
            <a:ext cx="36576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1.1.1 </a:t>
            </a:r>
            <a:r>
              <a:rPr lang="zh-CN" altLang="en-US" sz="2400"/>
              <a:t>写入环境变量</a:t>
            </a:r>
            <a:endParaRPr lang="zh-CN" altLang="en-US" sz="2400"/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5815965" y="134620"/>
            <a:ext cx="5035550" cy="300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95365" y="688975"/>
            <a:ext cx="53346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ym typeface="+mn-ea"/>
              </a:rPr>
              <a:t>若出现这种问题，说明把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anaconda写入环境变量</a:t>
            </a:r>
            <a:endParaRPr lang="zh-CN" altLang="en-US" sz="2400">
              <a:solidFill>
                <a:srgbClr val="FF0000"/>
              </a:solidFill>
              <a:sym typeface="+mn-ea"/>
            </a:endParaRPr>
          </a:p>
        </p:txBody>
      </p:sp>
      <p:pic>
        <p:nvPicPr>
          <p:cNvPr id="8" name="图片 7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995" y="262255"/>
            <a:ext cx="5549900" cy="21577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330440" y="3079750"/>
            <a:ext cx="114427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查看高级系统设置-&gt;环境变量-&gt;系统变量-&gt;Path</a:t>
            </a:r>
            <a:endParaRPr lang="zh-CN" altLang="en-US" sz="24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0305" y="1951355"/>
            <a:ext cx="3143885" cy="4906645"/>
          </a:xfrm>
          <a:prstGeom prst="rect">
            <a:avLst/>
          </a:prstGeom>
        </p:spPr>
      </p:pic>
      <p:sp>
        <p:nvSpPr>
          <p:cNvPr id="7" name="下箭头 6"/>
          <p:cNvSpPr/>
          <p:nvPr/>
        </p:nvSpPr>
        <p:spPr>
          <a:xfrm>
            <a:off x="7546340" y="1709420"/>
            <a:ext cx="506730" cy="10293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左箭头 9"/>
          <p:cNvSpPr/>
          <p:nvPr/>
        </p:nvSpPr>
        <p:spPr>
          <a:xfrm>
            <a:off x="4584700" y="3935095"/>
            <a:ext cx="2628900" cy="253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199380" y="3246755"/>
            <a:ext cx="140017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若没有anaconda的路径则需要手动添加</a:t>
            </a:r>
            <a:endParaRPr lang="zh-CN" altLang="en-US" sz="2000"/>
          </a:p>
        </p:txBody>
      </p:sp>
      <p:sp>
        <p:nvSpPr>
          <p:cNvPr id="13" name="文本框 12"/>
          <p:cNvSpPr txBox="1"/>
          <p:nvPr/>
        </p:nvSpPr>
        <p:spPr>
          <a:xfrm>
            <a:off x="417195" y="3079750"/>
            <a:ext cx="478218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E:\Anaconda3;</a:t>
            </a:r>
            <a:endParaRPr lang="zh-CN" altLang="en-US" b="1"/>
          </a:p>
          <a:p>
            <a:r>
              <a:rPr lang="zh-CN" altLang="en-US" b="1"/>
              <a:t>E:\Anaconda3\Library\mingw-w64\bin;</a:t>
            </a:r>
            <a:endParaRPr lang="zh-CN" altLang="en-US" b="1"/>
          </a:p>
          <a:p>
            <a:r>
              <a:rPr lang="zh-CN" altLang="en-US" b="1"/>
              <a:t>E:\Anaconda3\Library\usr\bin;</a:t>
            </a:r>
            <a:endParaRPr lang="zh-CN" altLang="en-US" b="1"/>
          </a:p>
          <a:p>
            <a:r>
              <a:rPr lang="zh-CN" altLang="en-US" b="1"/>
              <a:t>E:\Anaconda3\Library\bin;</a:t>
            </a:r>
            <a:endParaRPr lang="zh-CN" altLang="en-US" b="1"/>
          </a:p>
          <a:p>
            <a:r>
              <a:rPr lang="zh-CN" altLang="en-US" b="1"/>
              <a:t>E:\Anaconda3\Scripts;</a:t>
            </a:r>
            <a:endParaRPr lang="zh-CN" altLang="en-US" b="1"/>
          </a:p>
          <a:p>
            <a:r>
              <a:rPr lang="zh-CN" altLang="en-US" b="1"/>
              <a:t>%USERPROFILE%\AppData\Local\Microsoft\WindowsApps;</a:t>
            </a:r>
            <a:endParaRPr lang="zh-CN" altLang="en-US" b="1"/>
          </a:p>
          <a:p>
            <a:endParaRPr lang="zh-CN" altLang="en-US" b="1"/>
          </a:p>
        </p:txBody>
      </p:sp>
      <p:sp>
        <p:nvSpPr>
          <p:cNvPr id="14" name="文本框 13"/>
          <p:cNvSpPr txBox="1"/>
          <p:nvPr/>
        </p:nvSpPr>
        <p:spPr>
          <a:xfrm>
            <a:off x="417195" y="5325110"/>
            <a:ext cx="648208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其中Anaconda3前面的路径视实际安装路径而定。</a:t>
            </a:r>
            <a:endParaRPr lang="zh-CN" altLang="en-US" sz="2000"/>
          </a:p>
          <a:p>
            <a:r>
              <a:rPr lang="zh-CN" altLang="en-US" sz="2000"/>
              <a:t>配置好后再使用 conda 命令就不会报错了。</a:t>
            </a:r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23660" y="3176270"/>
            <a:ext cx="3869690" cy="7626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66065" y="850265"/>
            <a:ext cx="53257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/>
              <a:t>2.1 </a:t>
            </a:r>
            <a:r>
              <a:rPr lang="zh-CN" altLang="en-US" sz="2400" b="1"/>
              <a:t>pip install tensorflow 报错</a:t>
            </a:r>
            <a:endParaRPr lang="zh-CN" altLang="en-US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123825" y="205105"/>
            <a:ext cx="90912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b="1"/>
              <a:t>2. tensorflow</a:t>
            </a:r>
            <a:r>
              <a:rPr lang="zh-CN" altLang="en-US" sz="3600" b="1"/>
              <a:t>安装</a:t>
            </a:r>
            <a:r>
              <a:rPr lang="zh-CN" altLang="en-US" sz="3600" b="1"/>
              <a:t>(使用Anaconda作为环境)</a:t>
            </a:r>
            <a:endParaRPr lang="zh-CN" altLang="en-US" sz="3600" b="1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65" y="1863090"/>
            <a:ext cx="10877550" cy="13131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28445" y="3259455"/>
            <a:ext cx="876427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/>
              <a:t>1.版本问题</a:t>
            </a:r>
            <a:r>
              <a:rPr lang="zh-CN" altLang="en-US" sz="2000"/>
              <a:t> </a:t>
            </a:r>
            <a:endParaRPr lang="zh-CN" altLang="en-US" sz="2000"/>
          </a:p>
          <a:p>
            <a:r>
              <a:rPr lang="zh-CN" altLang="en-US" sz="2000"/>
              <a:t>查看本地python版本：python --version</a:t>
            </a:r>
            <a:endParaRPr lang="zh-CN" altLang="en-US" sz="2000"/>
          </a:p>
          <a:p>
            <a:r>
              <a:rPr lang="zh-CN" altLang="en-US" sz="2000"/>
              <a:t>tensorflow官网对python版本的要求——“Requires Python 3.4, 3.5, or 3.6”，所以可发现是python版本导致该问题产生</a:t>
            </a:r>
            <a:endParaRPr lang="zh-CN" altLang="en-US" sz="2000"/>
          </a:p>
          <a:p>
            <a:r>
              <a:rPr lang="en-US" altLang="zh-CN" sz="2000" b="1">
                <a:solidFill>
                  <a:srgbClr val="FF0000"/>
                </a:solidFill>
                <a:sym typeface="+mn-ea"/>
              </a:rPr>
              <a:t>solution</a:t>
            </a:r>
            <a:r>
              <a:rPr lang="zh-CN" altLang="en-US" sz="2000" b="1">
                <a:solidFill>
                  <a:srgbClr val="FF0000"/>
                </a:solidFill>
                <a:sym typeface="+mn-ea"/>
              </a:rPr>
              <a:t>：</a:t>
            </a:r>
            <a:endParaRPr lang="en-US" altLang="zh-CN" sz="2000" b="1">
              <a:solidFill>
                <a:srgbClr val="FF0000"/>
              </a:solidFill>
              <a:sym typeface="+mn-ea"/>
            </a:endParaRPr>
          </a:p>
          <a:p>
            <a:r>
              <a:rPr lang="zh-CN" altLang="en-US" sz="2000"/>
              <a:t>创建一个名为tf_venv，python=3.5的虚拟环境，然后再安装TensorFlow.</a:t>
            </a:r>
            <a:endParaRPr lang="zh-CN" altLang="en-US" sz="2000"/>
          </a:p>
          <a:p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635635" y="4173855"/>
            <a:ext cx="40894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问题分析</a:t>
            </a:r>
            <a:endParaRPr lang="zh-CN" altLang="en-US" sz="2400"/>
          </a:p>
        </p:txBody>
      </p:sp>
      <p:sp>
        <p:nvSpPr>
          <p:cNvPr id="8" name="左大括号 7"/>
          <p:cNvSpPr/>
          <p:nvPr/>
        </p:nvSpPr>
        <p:spPr>
          <a:xfrm>
            <a:off x="1241425" y="3259455"/>
            <a:ext cx="287020" cy="30892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445" y="5188585"/>
            <a:ext cx="9389110" cy="161163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52120" y="1402715"/>
            <a:ext cx="15220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solidFill>
                  <a:srgbClr val="FF0000"/>
                </a:solidFill>
                <a:sym typeface="+mn-ea"/>
              </a:rPr>
              <a:t>quastion 1</a:t>
            </a:r>
            <a:r>
              <a:rPr lang="zh-CN" altLang="en-US" sz="2000" b="1">
                <a:solidFill>
                  <a:srgbClr val="FF0000"/>
                </a:solidFill>
                <a:sym typeface="+mn-ea"/>
              </a:rPr>
              <a:t>：</a:t>
            </a:r>
            <a:endParaRPr lang="zh-CN" altLang="en-US" sz="20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34110" y="447040"/>
            <a:ext cx="501650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也可以尝试使用 conda 包管理和安装工具：conda install tensorflow</a:t>
            </a:r>
            <a:endParaRPr lang="zh-CN" altLang="en-US" sz="2000"/>
          </a:p>
          <a:p>
            <a:r>
              <a:rPr lang="zh-CN" altLang="en-US" sz="2000"/>
              <a:t>conda在 solving environment 之后会弹出 </a:t>
            </a:r>
            <a:endParaRPr lang="zh-CN" altLang="en-US" sz="2000"/>
          </a:p>
          <a:p>
            <a:r>
              <a:rPr lang="zh-CN" altLang="en-US" sz="2000"/>
              <a:t>Proceed ([y]/n)?</a:t>
            </a:r>
            <a:endParaRPr lang="zh-CN" altLang="en-US" sz="2000"/>
          </a:p>
          <a:p>
            <a:r>
              <a:rPr lang="zh-CN" altLang="en-US" sz="2000"/>
              <a:t>输入y继续执行安装，输入n退出。</a:t>
            </a:r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241300" y="1199515"/>
            <a:ext cx="40894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问题分析</a:t>
            </a:r>
            <a:endParaRPr lang="zh-CN" altLang="en-US" sz="2400"/>
          </a:p>
        </p:txBody>
      </p:sp>
      <p:sp>
        <p:nvSpPr>
          <p:cNvPr id="8" name="左大括号 7"/>
          <p:cNvSpPr/>
          <p:nvPr/>
        </p:nvSpPr>
        <p:spPr>
          <a:xfrm>
            <a:off x="847090" y="275590"/>
            <a:ext cx="287020" cy="30892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6350" y="2077085"/>
            <a:ext cx="5555615" cy="9740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276350" y="3726180"/>
            <a:ext cx="88519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>
                <a:sym typeface="+mn-ea"/>
              </a:rPr>
              <a:t>conda</a:t>
            </a:r>
            <a:r>
              <a:rPr lang="zh-CN" altLang="en-US" sz="2000">
                <a:sym typeface="+mn-ea"/>
              </a:rPr>
              <a:t>是一个跨平台运行的开源软件包和环境管理系统，</a:t>
            </a:r>
            <a:r>
              <a:rPr lang="zh-CN" altLang="en-US" sz="2000">
                <a:sym typeface="+mn-ea"/>
              </a:rPr>
              <a:t>conda Tensorflow软件包从1.9.0版本开始，利用用于深度神经网络的英特尔数学核心库(MKL-DNN)。该库提供了巨大的性能提升。对于经常使用CPU进行训练和推理的人来说，这非常有用。</a:t>
            </a:r>
            <a:r>
              <a:rPr lang="zh-CN" altLang="en-US" sz="2000">
                <a:sym typeface="+mn-ea"/>
              </a:rPr>
              <a:t>与pip安装相比，conda安装的Tensorflow性能可速度提升。</a:t>
            </a:r>
            <a:endParaRPr lang="zh-CN" altLang="en-US" sz="20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4490" y="337820"/>
            <a:ext cx="494411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buClrTx/>
              <a:buSzTx/>
              <a:buFontTx/>
            </a:pPr>
            <a:r>
              <a:rPr lang="zh-CN" altLang="en-US" sz="2400" b="1">
                <a:sym typeface="+mn-ea"/>
              </a:rPr>
              <a:t>2</a:t>
            </a:r>
            <a:r>
              <a:rPr lang="en-US" altLang="zh-CN" sz="2400" b="1">
                <a:sym typeface="+mn-ea"/>
              </a:rPr>
              <a:t>.1 </a:t>
            </a:r>
            <a:r>
              <a:rPr lang="zh-CN" altLang="en-US" sz="2400" b="1">
                <a:sym typeface="+mn-ea"/>
              </a:rPr>
              <a:t>pip install tensorflow 报错</a:t>
            </a:r>
            <a:endParaRPr lang="zh-CN" altLang="en-US" sz="2400" b="1"/>
          </a:p>
          <a:p>
            <a:pPr algn="l">
              <a:buClrTx/>
              <a:buSzTx/>
              <a:buFontTx/>
            </a:pPr>
            <a:endParaRPr lang="zh-CN" altLang="en-US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1425575" y="926465"/>
            <a:ext cx="836612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solidFill>
                  <a:srgbClr val="FF0000"/>
                </a:solidFill>
                <a:sym typeface="+mn-ea"/>
              </a:rPr>
              <a:t>quastion 2</a:t>
            </a:r>
            <a:r>
              <a:rPr lang="zh-CN" altLang="en-US" sz="2000" b="1">
                <a:solidFill>
                  <a:srgbClr val="FF0000"/>
                </a:solidFill>
                <a:sym typeface="+mn-ea"/>
              </a:rPr>
              <a:t>：</a:t>
            </a:r>
            <a:r>
              <a:rPr lang="zh-CN" altLang="en-US" sz="2000"/>
              <a:t>ANACONDA Prompt中不能用pip命令安装包，并且是在安装了TensorFlow后才发生的。报错如下：</a:t>
            </a:r>
            <a:endParaRPr lang="zh-CN" altLang="en-US" sz="2000"/>
          </a:p>
          <a:p>
            <a:endParaRPr lang="zh-CN" altLang="en-US" sz="200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8600" y="1658620"/>
            <a:ext cx="6597015" cy="49371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4490" y="2251710"/>
            <a:ext cx="453580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解决办法：输入命令</a:t>
            </a:r>
            <a:endParaRPr lang="zh-CN" altLang="en-US" sz="2000"/>
          </a:p>
          <a:p>
            <a:r>
              <a:rPr lang="zh-CN" altLang="en-US" sz="2000"/>
              <a:t>conda install -c anaconda html5lib</a:t>
            </a:r>
            <a:endParaRPr lang="zh-CN" altLang="en-US" sz="2000"/>
          </a:p>
          <a:p>
            <a:r>
              <a:rPr lang="zh-CN" altLang="en-US" sz="2000"/>
              <a:t>会看到一系列更新的结果，然后再次使用pip安装包，发现可以成功安装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以上方法不成功的话，可以尝试输入命令：</a:t>
            </a:r>
            <a:endParaRPr lang="zh-CN" altLang="en-US" sz="2000"/>
          </a:p>
          <a:p>
            <a:r>
              <a:rPr lang="zh-CN" altLang="en-US" sz="2000"/>
              <a:t>conda install pip</a:t>
            </a:r>
            <a:endParaRPr lang="zh-CN" altLang="en-US" sz="2000"/>
          </a:p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4490" y="337820"/>
            <a:ext cx="27901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buClrTx/>
              <a:buSzTx/>
              <a:buFontTx/>
            </a:pPr>
            <a:r>
              <a:rPr lang="zh-CN" altLang="en-US" sz="2400" b="1">
                <a:sym typeface="+mn-ea"/>
              </a:rPr>
              <a:t>2.</a:t>
            </a:r>
            <a:r>
              <a:rPr lang="en-US" altLang="zh-CN" sz="2400" b="1">
                <a:sym typeface="+mn-ea"/>
              </a:rPr>
              <a:t>2</a:t>
            </a:r>
            <a:r>
              <a:rPr lang="zh-CN" altLang="en-US" sz="2400" b="1">
                <a:sym typeface="+mn-ea"/>
              </a:rPr>
              <a:t> conda命令出错</a:t>
            </a:r>
            <a:endParaRPr lang="zh-CN" altLang="en-US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521970" y="957580"/>
            <a:ext cx="10949940" cy="4399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solidFill>
                  <a:srgbClr val="FF0000"/>
                </a:solidFill>
              </a:rPr>
              <a:t>quastion 1</a:t>
            </a:r>
            <a:r>
              <a:rPr lang="en-US" altLang="zh-CN" sz="2000"/>
              <a:t>:</a:t>
            </a:r>
            <a:r>
              <a:rPr lang="zh-CN" altLang="en-US" sz="2000"/>
              <a:t>conda create n my_env创建虚拟环境后出错</a:t>
            </a:r>
            <a:endParaRPr lang="zh-CN" altLang="en-US" sz="2000"/>
          </a:p>
          <a:p>
            <a:r>
              <a:rPr lang="zh-CN" altLang="en-US" sz="2000"/>
              <a:t>Could not find conda environment</a:t>
            </a:r>
            <a:endParaRPr lang="zh-CN" altLang="en-US" sz="2000"/>
          </a:p>
          <a:p>
            <a:r>
              <a:rPr lang="zh-CN" altLang="en-US" sz="2000"/>
              <a:t>使用conda env list未找到创建的环境，发现创建的新环境未在anaconda3/envs下，而是安装到了home/.conda下</a:t>
            </a:r>
            <a:endParaRPr lang="zh-CN" altLang="en-US" sz="2000"/>
          </a:p>
          <a:p>
            <a:r>
              <a:rPr lang="zh-CN" altLang="en-US" sz="2000"/>
              <a:t>查看conda infoenvs directories/gluster/user/anaconda3/envs/home/user/.conda/envs发现安装到了默认的第二文件夹下</a:t>
            </a:r>
            <a:endParaRPr lang="zh-CN" altLang="en-US" sz="2000"/>
          </a:p>
          <a:p>
            <a:endParaRPr lang="zh-CN" altLang="en-US" sz="2000"/>
          </a:p>
          <a:p>
            <a:r>
              <a:rPr lang="en-US" altLang="zh-CN" sz="2000" b="1">
                <a:solidFill>
                  <a:srgbClr val="FF0000"/>
                </a:solidFill>
              </a:rPr>
              <a:t>solution</a:t>
            </a:r>
            <a:r>
              <a:rPr lang="zh-CN" altLang="en-US" sz="2000"/>
              <a:t>：conda指定虚拟环境安装位置conda create --prefix=anaconda3/my_env python=3.6</a:t>
            </a:r>
            <a:endParaRPr lang="zh-CN" altLang="en-US" sz="2000"/>
          </a:p>
          <a:p>
            <a:r>
              <a:rPr lang="zh-CN" altLang="en-US" sz="2000"/>
              <a:t>或者直接将环境复制粘贴到默认文件夹下</a:t>
            </a:r>
            <a:endParaRPr lang="zh-CN" altLang="en-US" sz="2000"/>
          </a:p>
          <a:p>
            <a:r>
              <a:rPr lang="zh-CN" altLang="en-US" sz="2000"/>
              <a:t>利用$HOME/.condarc这个conda 配置文件可以修改conda info</a:t>
            </a:r>
            <a:endParaRPr lang="zh-CN" altLang="en-US" sz="2000"/>
          </a:p>
          <a:p>
            <a:r>
              <a:rPr lang="zh-CN" altLang="en-US" sz="2000"/>
              <a:t>如依赖包的下载源，虚拟环境和依赖包的安装位置</a:t>
            </a:r>
            <a:endParaRPr lang="zh-CN" altLang="en-US" sz="2000"/>
          </a:p>
          <a:p>
            <a:r>
              <a:rPr lang="zh-CN" altLang="en-US" sz="2000"/>
              <a:t>修改home下件condarc时出现 Permission denied的问题</a:t>
            </a:r>
            <a:endParaRPr lang="zh-CN" altLang="en-US" sz="2000"/>
          </a:p>
          <a:p>
            <a:r>
              <a:rPr lang="zh-CN" altLang="en-US" sz="2000"/>
              <a:t>可以使用chowm -R user /home/user命令授予用户权限</a:t>
            </a:r>
            <a:endParaRPr lang="zh-CN" altLang="en-US" sz="2000"/>
          </a:p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4490" y="238760"/>
            <a:ext cx="27901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buClrTx/>
              <a:buSzTx/>
              <a:buFontTx/>
            </a:pPr>
            <a:r>
              <a:rPr lang="zh-CN" altLang="en-US" sz="2400" b="1">
                <a:sym typeface="+mn-ea"/>
              </a:rPr>
              <a:t>2.</a:t>
            </a:r>
            <a:r>
              <a:rPr lang="en-US" altLang="zh-CN" sz="2400" b="1">
                <a:sym typeface="+mn-ea"/>
              </a:rPr>
              <a:t>2</a:t>
            </a:r>
            <a:r>
              <a:rPr lang="zh-CN" altLang="en-US" sz="2400" b="1">
                <a:sym typeface="+mn-ea"/>
              </a:rPr>
              <a:t> conda命令出错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763270" y="699135"/>
            <a:ext cx="10539730" cy="4338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接上</a:t>
            </a:r>
            <a:endParaRPr lang="zh-CN" altLang="en-US" sz="2000"/>
          </a:p>
          <a:p>
            <a:r>
              <a:rPr lang="zh-CN" altLang="en-US" sz="1600" b="1"/>
              <a:t>// 配置示例</a:t>
            </a:r>
            <a:endParaRPr lang="zh-CN" altLang="en-US" sz="1600" b="1"/>
          </a:p>
          <a:p>
            <a:r>
              <a:rPr lang="zh-CN" altLang="en-US" sz="1600" b="1"/>
              <a:t>channels:</a:t>
            </a:r>
            <a:endParaRPr lang="zh-CN" altLang="en-US" sz="1600" b="1"/>
          </a:p>
          <a:p>
            <a:r>
              <a:rPr lang="zh-CN" altLang="en-US" sz="1600" b="1"/>
              <a:t>  - https://mirrors.tuna.tsinghua.edu.cn/anaconda/cloud/conda-forge/</a:t>
            </a:r>
            <a:endParaRPr lang="zh-CN" altLang="en-US" sz="1600" b="1"/>
          </a:p>
          <a:p>
            <a:r>
              <a:rPr lang="zh-CN" altLang="en-US" sz="1600" b="1"/>
              <a:t>  - https://mirrors.tuna.tsinghua.edu.cn/anaconda/pkgs/free/</a:t>
            </a:r>
            <a:endParaRPr lang="zh-CN" altLang="en-US" sz="1600" b="1"/>
          </a:p>
          <a:p>
            <a:r>
              <a:rPr lang="zh-CN" altLang="en-US" sz="1600" b="1"/>
              <a:t>  - defaults</a:t>
            </a:r>
            <a:endParaRPr lang="zh-CN" altLang="en-US" sz="1600" b="1"/>
          </a:p>
          <a:p>
            <a:r>
              <a:rPr lang="zh-CN" altLang="en-US" sz="1600" b="1"/>
              <a:t>show_channel_urls: true</a:t>
            </a:r>
            <a:endParaRPr lang="zh-CN" altLang="en-US" sz="1600" b="1"/>
          </a:p>
          <a:p>
            <a:r>
              <a:rPr lang="zh-CN" altLang="en-US" sz="1600" b="1"/>
              <a:t>envs_dirs:</a:t>
            </a:r>
            <a:endParaRPr lang="zh-CN" altLang="en-US" sz="1600" b="1"/>
          </a:p>
          <a:p>
            <a:r>
              <a:rPr lang="zh-CN" altLang="en-US" sz="1600" b="1"/>
              <a:t>  - D:\data\xxx\Miniconda\envs</a:t>
            </a:r>
            <a:endParaRPr lang="zh-CN" altLang="en-US" sz="1600" b="1"/>
          </a:p>
          <a:p>
            <a:r>
              <a:rPr lang="zh-CN" altLang="en-US" sz="1600" b="1"/>
              <a:t>  - C:\Users\xxx\AppData\Local\conda\conda\envs</a:t>
            </a:r>
            <a:endParaRPr lang="zh-CN" altLang="en-US" sz="1600" b="1"/>
          </a:p>
          <a:p>
            <a:r>
              <a:rPr lang="zh-CN" altLang="en-US" sz="1600" b="1"/>
              <a:t>  - C:\Users\xxx\.conda\envs</a:t>
            </a:r>
            <a:endParaRPr lang="zh-CN" altLang="en-US" sz="1600" b="1"/>
          </a:p>
          <a:p>
            <a:r>
              <a:rPr lang="zh-CN" altLang="en-US" sz="1600" b="1"/>
              <a:t>  - C:\ProgramData\Anaconda\Miniconda3\envs                          </a:t>
            </a:r>
            <a:endParaRPr lang="zh-CN" altLang="en-US" sz="1600" b="1"/>
          </a:p>
          <a:p>
            <a:r>
              <a:rPr lang="zh-CN" altLang="en-US" sz="1600" b="1"/>
              <a:t>pkgs_dirs:</a:t>
            </a:r>
            <a:endParaRPr lang="zh-CN" altLang="en-US" sz="1600" b="1"/>
          </a:p>
          <a:p>
            <a:r>
              <a:rPr lang="zh-CN" altLang="en-US" sz="1600" b="1"/>
              <a:t>  - D:\data\xxx\Miniconda\pkgs</a:t>
            </a:r>
            <a:endParaRPr lang="zh-CN" altLang="en-US" sz="1600" b="1"/>
          </a:p>
          <a:p>
            <a:r>
              <a:rPr lang="zh-CN" altLang="en-US" sz="1600" b="1"/>
              <a:t>  - C:\Users\xxx\AppData\Local\conda\conda\pkgs</a:t>
            </a:r>
            <a:endParaRPr lang="zh-CN" altLang="en-US" sz="1600" b="1"/>
          </a:p>
          <a:p>
            <a:r>
              <a:rPr lang="zh-CN" altLang="en-US" sz="1600" b="1"/>
              <a:t>  - C:\Users\xxx\.conda</a:t>
            </a:r>
            <a:endParaRPr lang="zh-CN" altLang="en-US" sz="1600" b="1"/>
          </a:p>
          <a:p>
            <a:r>
              <a:rPr lang="zh-CN" altLang="en-US" sz="1600" b="1"/>
              <a:t>  - C:\ProgramData\Anaconda\Miniconda3\pkgs</a:t>
            </a:r>
            <a:endParaRPr lang="zh-CN" altLang="en-US" sz="1600" b="1"/>
          </a:p>
        </p:txBody>
      </p:sp>
      <p:sp>
        <p:nvSpPr>
          <p:cNvPr id="5" name="文本框 4"/>
          <p:cNvSpPr txBox="1"/>
          <p:nvPr/>
        </p:nvSpPr>
        <p:spPr>
          <a:xfrm>
            <a:off x="763270" y="5170170"/>
            <a:ext cx="874776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600" b="1"/>
              <a:t>conda config --add channels https://mirrors.tuna.tsinghua.edu.cn/anaconda/pkgs/free/</a:t>
            </a:r>
            <a:endParaRPr lang="zh-CN" altLang="en-US" sz="1600" b="1"/>
          </a:p>
          <a:p>
            <a:r>
              <a:rPr lang="zh-CN" altLang="en-US" sz="1600" b="1"/>
              <a:t>conda config --add channels https://mirrors.tuna.tsinghua.edu.cn/anaconda/pkgs/main/</a:t>
            </a:r>
            <a:endParaRPr lang="zh-CN" altLang="en-US" sz="1600" b="1"/>
          </a:p>
          <a:p>
            <a:r>
              <a:rPr lang="zh-CN" altLang="en-US" sz="1600" b="1"/>
              <a:t>conda config --set show_channel_urls yes</a:t>
            </a:r>
            <a:endParaRPr lang="zh-CN" alt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4490" y="337820"/>
            <a:ext cx="27901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buClrTx/>
              <a:buSzTx/>
              <a:buFontTx/>
            </a:pPr>
            <a:r>
              <a:rPr lang="zh-CN" altLang="en-US" sz="2400" b="1">
                <a:sym typeface="+mn-ea"/>
              </a:rPr>
              <a:t>2.</a:t>
            </a:r>
            <a:r>
              <a:rPr lang="en-US" altLang="zh-CN" sz="2400" b="1">
                <a:sym typeface="+mn-ea"/>
              </a:rPr>
              <a:t>2</a:t>
            </a:r>
            <a:r>
              <a:rPr lang="zh-CN" altLang="en-US" sz="2400" b="1">
                <a:sym typeface="+mn-ea"/>
              </a:rPr>
              <a:t> conda命令出错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875030" y="1045210"/>
            <a:ext cx="998982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>
                <a:solidFill>
                  <a:srgbClr val="FF0000"/>
                </a:solidFill>
                <a:sym typeface="+mn-ea"/>
              </a:rPr>
              <a:t>quastion 2</a:t>
            </a:r>
            <a:r>
              <a:rPr lang="en-US" altLang="zh-CN" sz="2000">
                <a:sym typeface="+mn-ea"/>
              </a:rPr>
              <a:t>:</a:t>
            </a:r>
            <a:r>
              <a:rPr lang="zh-CN" altLang="en-US" sz="2000"/>
              <a:t>conda命令异常，只有[y/N]，选y没有响应</a:t>
            </a:r>
            <a:endParaRPr lang="zh-CN" altLang="en-US" sz="2000"/>
          </a:p>
          <a:p>
            <a:endParaRPr lang="en-US" altLang="zh-CN" sz="2000" b="1">
              <a:solidFill>
                <a:srgbClr val="FF0000"/>
              </a:solidFill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000" b="1">
                <a:solidFill>
                  <a:srgbClr val="FF0000"/>
                </a:solidFill>
                <a:sym typeface="+mn-ea"/>
              </a:rPr>
              <a:t>solution </a:t>
            </a:r>
            <a:r>
              <a:rPr lang="zh-CN" altLang="en-US" sz="2000" b="1">
                <a:solidFill>
                  <a:srgbClr val="FF0000"/>
                </a:solidFill>
                <a:sym typeface="+mn-ea"/>
              </a:rPr>
              <a:t>：</a:t>
            </a:r>
            <a:r>
              <a:rPr lang="zh-CN" altLang="en-US" sz="2000">
                <a:sym typeface="+mn-ea"/>
              </a:rPr>
              <a:t>conda命令错误，需要重新安装anaconda</a:t>
            </a:r>
            <a:endParaRPr lang="zh-CN" altLang="en-US" sz="2000">
              <a:sym typeface="+mn-ea"/>
            </a:endParaRPr>
          </a:p>
          <a:p>
            <a:r>
              <a:rPr lang="zh-CN" altLang="en-US" sz="2000"/>
              <a:t>重新安装anaconda后虚拟环境env依旧存在，但是覆盖在元文件夹安装时会出现错误</a:t>
            </a:r>
            <a:endParaRPr lang="zh-CN" altLang="en-US" sz="2000"/>
          </a:p>
          <a:p>
            <a:r>
              <a:rPr lang="zh-CN" altLang="en-US" sz="2000"/>
              <a:t>UnicodeDecodeError: 'ascii' codec can't decode byte 0xc2 in position 0: ordinal not in range(128)</a:t>
            </a:r>
            <a:endParaRPr lang="zh-CN" altLang="en-US" sz="2000"/>
          </a:p>
          <a:p>
            <a:r>
              <a:rPr lang="zh-CN" altLang="en-US" sz="2000"/>
              <a:t>安装完毕使用conda命令也会出现如上错误，不知道是我覆盖安装的版本不对还是其他原因，没有找到解决方法</a:t>
            </a:r>
            <a:endParaRPr lang="zh-CN" altLang="en-US" sz="2000"/>
          </a:p>
          <a:p>
            <a:r>
              <a:rPr lang="zh-CN" altLang="en-US" sz="2000"/>
              <a:t>只能将env环境保存，然后删除anaconda3文件夹重新安装，然后再将env放回，问题解决</a:t>
            </a:r>
            <a:endParaRPr lang="zh-CN" altLang="en-US" sz="2000"/>
          </a:p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REFSHAPE" val="574243420"/>
  <p:tag name="KSO_WM_UNIT_PLACING_PICTURE_USER_VIEWPORT" val="{&quot;height&quot;:6030,&quot;width&quot;:7785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3496</Words>
  <Application>WPS 演示</Application>
  <PresentationFormat>宽屏</PresentationFormat>
  <Paragraphs>151</Paragraphs>
  <Slides>12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Microsoft YaHei</vt:lpstr>
      <vt:lpstr>经典综艺体简</vt:lpstr>
      <vt:lpstr>等线</vt:lpstr>
      <vt:lpstr>Arial Unicode MS</vt:lpstr>
      <vt:lpstr>等线 Light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www.51pptmoban.com</dc:title>
  <dc:creator>ColourPPT</dc:creator>
  <cp:keywords>51PPT模板网</cp:keywords>
  <cp:lastModifiedBy>超</cp:lastModifiedBy>
  <cp:revision>19</cp:revision>
  <dcterms:created xsi:type="dcterms:W3CDTF">2018-09-14T03:38:00Z</dcterms:created>
  <dcterms:modified xsi:type="dcterms:W3CDTF">2020-02-22T09:47:30Z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